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5068D-1510-4B94-BBD1-BD7127565808}" type="datetimeFigureOut">
              <a:rPr lang="zh-TW" altLang="en-US" smtClean="0"/>
              <a:t>2019/2/21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61FAC-CEA3-4036-8C53-986440CD9E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6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22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ED5B2-1357-4EA2-B851-706510300AC5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72DDD-D448-4E62-9D4E-0DDF845207F0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06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C71A3-2FC4-421F-8EDE-37F3D536F325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0A46A-E234-4AEE-8781-84629630D29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2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873B5-D6C1-4117-89DF-179987AEEDAF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88F37-49EA-4D56-9194-A9A595CFAE8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24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28CF2-0D93-4941-BC20-0B41489DF165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33525-32DC-4A3D-A97F-D90284A1D11B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4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51C07-4B90-4F3F-B704-37BAA0758BE9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39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66B646-EE52-458C-8D8C-226741145F3C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54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1BD8-F1D3-4A87-964C-6D4C89200C04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90E77-A46F-4728-B6D9-6292D2CADD30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AF548-3386-4C8E-8BD1-D8924319943C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28CC9-D1D6-466A-932A-31790FC82378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8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35584-5084-4E5D-BD7B-CDFEA94BCDC2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5B852-83E2-45BE-B315-2DF3121A3EB7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56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97841-058A-4D2F-B143-42B89EA72293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3A080-8E45-46A9-B86E-A2D29EC9E3EC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93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6" name="直線接點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A01A4-B259-4EC9-B202-30AF840AE109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83486-3A15-4FF7-AEBB-CCD18FA4F9BD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頁尾版面配置區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42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AF3DC-6F33-48AC-BA4A-BC2148049501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5E8ED-D748-4EC4-90F8-D7FFBD67C5E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2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58BFE-6491-4B5F-9B0A-E376B988265D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charset="-120"/>
              <a:cs typeface="+mn-cs"/>
            </a:endParaRPr>
          </a:p>
        </p:txBody>
      </p:sp>
      <p:sp>
        <p:nvSpPr>
          <p:cNvPr id="1032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34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885F27-C99C-4A54-9969-8E8F590D8557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6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新細明體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3A080-8E45-46A9-B86E-A2D29EC9E3EC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1847528" y="215827"/>
            <a:ext cx="8219256" cy="812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Working permit</a:t>
            </a:r>
            <a:r>
              <a:rPr kumimoji="0" lang="en-US" altLang="zh-TW" sz="2800" b="0" i="0" u="none" strike="noStrike" kern="1200" cap="small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online application</a:t>
            </a:r>
            <a:endParaRPr kumimoji="0" lang="zh-TW" altLang="en-US" sz="28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9781" y="1479666"/>
            <a:ext cx="4880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Step1:</a:t>
            </a:r>
          </a:p>
          <a:p>
            <a:pPr algn="ctr"/>
            <a:r>
              <a:rPr lang="en-US" altLang="zh-TW" sz="3200" dirty="0" smtClean="0"/>
              <a:t>https://ezwp.wda.gov.tw/</a:t>
            </a:r>
            <a:endParaRPr lang="zh-TW" altLang="en-US" sz="3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50" y="3007946"/>
            <a:ext cx="7313612" cy="32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4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3A080-8E45-46A9-B86E-A2D29EC9E3EC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1847528" y="215827"/>
            <a:ext cx="8219256" cy="812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Working permit online application</a:t>
            </a:r>
            <a:endParaRPr kumimoji="0" lang="zh-TW" altLang="en-US" sz="28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9781" y="1479666"/>
            <a:ext cx="4880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Step2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68" y="2354217"/>
            <a:ext cx="5764703" cy="39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5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3A080-8E45-46A9-B86E-A2D29EC9E3EC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1847528" y="215827"/>
            <a:ext cx="8219256" cy="812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Working permit online application</a:t>
            </a:r>
            <a:endParaRPr kumimoji="0" lang="zh-TW" altLang="en-US" sz="28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62424" y="1529543"/>
            <a:ext cx="6482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noProof="0" dirty="0" smtClean="0">
                <a:solidFill>
                  <a:prstClr val="black"/>
                </a:solidFill>
                <a:latin typeface="Century Schoolbook"/>
                <a:ea typeface="新細明體" panose="02020500000000000000" pitchFamily="18" charset="-120"/>
              </a:rPr>
              <a:t>Step 3 (after create an account)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95" y="2615257"/>
            <a:ext cx="9309407" cy="33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1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3A080-8E45-46A9-B86E-A2D29EC9E3EC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標題 4"/>
          <p:cNvSpPr txBox="1">
            <a:spLocks/>
          </p:cNvSpPr>
          <p:nvPr/>
        </p:nvSpPr>
        <p:spPr>
          <a:xfrm>
            <a:off x="1847528" y="215827"/>
            <a:ext cx="8219256" cy="812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Working permit online application</a:t>
            </a:r>
            <a:endParaRPr kumimoji="0" lang="zh-TW" altLang="en-US" sz="28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9781" y="1479666"/>
            <a:ext cx="4880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t>Step4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95" y="2413903"/>
            <a:ext cx="10636249" cy="306567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13" y="5578475"/>
            <a:ext cx="83534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3A080-8E45-46A9-B86E-A2D29EC9E3EC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97" y="2411462"/>
            <a:ext cx="10399183" cy="13235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94" y="4305880"/>
            <a:ext cx="8751354" cy="1948870"/>
          </a:xfrm>
          <a:prstGeom prst="rect">
            <a:avLst/>
          </a:prstGeom>
        </p:spPr>
      </p:pic>
      <p:sp>
        <p:nvSpPr>
          <p:cNvPr id="7" name="標題 4"/>
          <p:cNvSpPr txBox="1">
            <a:spLocks/>
          </p:cNvSpPr>
          <p:nvPr/>
        </p:nvSpPr>
        <p:spPr>
          <a:xfrm>
            <a:off x="1847528" y="215827"/>
            <a:ext cx="8219256" cy="812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2800" b="0" i="0" u="none" strike="noStrike" kern="1200" cap="sm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Working permit online application</a:t>
            </a:r>
            <a:endParaRPr kumimoji="0" lang="zh-TW" altLang="en-US" sz="28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6291" y="155437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Payment by post office (need to fill the column below, how to fill please press “?”) </a:t>
            </a:r>
            <a:endParaRPr lang="en-US" altLang="zh-TW" dirty="0"/>
          </a:p>
        </p:txBody>
      </p:sp>
      <p:sp>
        <p:nvSpPr>
          <p:cNvPr id="11" name="向右箭號 10"/>
          <p:cNvSpPr/>
          <p:nvPr/>
        </p:nvSpPr>
        <p:spPr>
          <a:xfrm>
            <a:off x="7531330" y="5080810"/>
            <a:ext cx="739833" cy="199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05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3A080-8E45-46A9-B86E-A2D29EC9E3EC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26" name="Picture 2" descr="https://ezwp.wda.gov.tw/wcfonline/wSite/images/post_recei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87" y="194114"/>
            <a:ext cx="5135764" cy="65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6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3A080-8E45-46A9-B86E-A2D29EC9E3EC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97" y="4710362"/>
            <a:ext cx="11118493" cy="90318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6" y="2222953"/>
            <a:ext cx="11193305" cy="12525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54727" y="989765"/>
            <a:ext cx="8678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Remember to upload your passport scan</a:t>
            </a:r>
            <a:r>
              <a:rPr lang="zh-TW" altLang="en-US" dirty="0" smtClean="0"/>
              <a:t>！</a:t>
            </a:r>
            <a:r>
              <a:rPr lang="en-US" altLang="zh-TW" b="1" dirty="0" smtClean="0">
                <a:solidFill>
                  <a:srgbClr val="FF0000"/>
                </a:solidFill>
              </a:rPr>
              <a:t>If you once extend your passport please attach the page with the new expiration date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6059978" y="4139738"/>
            <a:ext cx="731520" cy="931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45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3A080-8E45-46A9-B86E-A2D29EC9E3EC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1345371"/>
            <a:ext cx="10739178" cy="8106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30" y="2634491"/>
            <a:ext cx="10086321" cy="32712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36372" y="497574"/>
            <a:ext cx="8271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Pay by ATM</a:t>
            </a:r>
            <a:r>
              <a:rPr lang="en-US" altLang="zh-TW" dirty="0"/>
              <a:t>: If you have local bank account and card (</a:t>
            </a:r>
            <a:r>
              <a:rPr lang="en-US" altLang="zh-TW" dirty="0" smtClean="0"/>
              <a:t>NOT Credit Card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PLEASE MAKE SURE YOU UPLOAD EVERY DOCUMENTS BEFORE SEND THE APPLICATION TO SCHOOL!!!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77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壁窗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120</Words>
  <Application>Microsoft Office PowerPoint</Application>
  <PresentationFormat>寬螢幕</PresentationFormat>
  <Paragraphs>22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新細明體</vt:lpstr>
      <vt:lpstr>Arial</vt:lpstr>
      <vt:lpstr>Calibri</vt:lpstr>
      <vt:lpstr>Century Schoolbook</vt:lpstr>
      <vt:lpstr>Times New Roman</vt:lpstr>
      <vt:lpstr>Wingdings</vt:lpstr>
      <vt:lpstr>Wingdings 2</vt:lpstr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14</cp:revision>
  <cp:lastPrinted>2019-02-21T07:11:11Z</cp:lastPrinted>
  <dcterms:created xsi:type="dcterms:W3CDTF">2019-02-18T01:13:53Z</dcterms:created>
  <dcterms:modified xsi:type="dcterms:W3CDTF">2019-02-21T08:17:39Z</dcterms:modified>
</cp:coreProperties>
</file>