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88163" cy="100203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21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466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95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47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12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816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44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97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03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342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11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3A1FD-3067-47D3-988A-A950FAD65F82}" type="datetimeFigureOut">
              <a:rPr lang="zh-TW" altLang="en-US" smtClean="0"/>
              <a:t>2024/5/16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D48D-5CD2-45E0-9935-F030D01CC5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901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97614" y="26320"/>
            <a:ext cx="590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 第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華語先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修課程 課程進度表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14" y="395652"/>
            <a:ext cx="11384079" cy="640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97614" y="26320"/>
            <a:ext cx="590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 第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 華語生活與文化課程 課程進度表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14" y="400265"/>
            <a:ext cx="11384079" cy="640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4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</Words>
  <Application>Microsoft Office PowerPoint</Application>
  <PresentationFormat>寬螢幕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敏芳 簡</dc:creator>
  <cp:lastModifiedBy>敏芳 簡</cp:lastModifiedBy>
  <cp:revision>3</cp:revision>
  <cp:lastPrinted>2024-05-16T08:39:02Z</cp:lastPrinted>
  <dcterms:created xsi:type="dcterms:W3CDTF">2024-05-16T08:26:42Z</dcterms:created>
  <dcterms:modified xsi:type="dcterms:W3CDTF">2024-05-16T08:45:21Z</dcterms:modified>
</cp:coreProperties>
</file>