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</p:sldIdLst>
  <p:sldSz cx="12192000" cy="6858000"/>
  <p:notesSz cx="6888163" cy="100203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3A1FD-3067-47D3-988A-A950FAD65F82}" type="datetimeFigureOut">
              <a:rPr lang="zh-TW" altLang="en-US" smtClean="0"/>
              <a:t>2024/5/16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0D48D-5CD2-45E0-9935-F030D01CC5F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35217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3A1FD-3067-47D3-988A-A950FAD65F82}" type="datetimeFigureOut">
              <a:rPr lang="zh-TW" altLang="en-US" smtClean="0"/>
              <a:t>2024/5/16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0D48D-5CD2-45E0-9935-F030D01CC5F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64668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3A1FD-3067-47D3-988A-A950FAD65F82}" type="datetimeFigureOut">
              <a:rPr lang="zh-TW" altLang="en-US" smtClean="0"/>
              <a:t>2024/5/16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0D48D-5CD2-45E0-9935-F030D01CC5F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42950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3A1FD-3067-47D3-988A-A950FAD65F82}" type="datetimeFigureOut">
              <a:rPr lang="zh-TW" altLang="en-US" smtClean="0"/>
              <a:t>2024/5/16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0D48D-5CD2-45E0-9935-F030D01CC5F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46479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3A1FD-3067-47D3-988A-A950FAD65F82}" type="datetimeFigureOut">
              <a:rPr lang="zh-TW" altLang="en-US" smtClean="0"/>
              <a:t>2024/5/16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0D48D-5CD2-45E0-9935-F030D01CC5F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71268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3A1FD-3067-47D3-988A-A950FAD65F82}" type="datetimeFigureOut">
              <a:rPr lang="zh-TW" altLang="en-US" smtClean="0"/>
              <a:t>2024/5/16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0D48D-5CD2-45E0-9935-F030D01CC5F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28164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3A1FD-3067-47D3-988A-A950FAD65F82}" type="datetimeFigureOut">
              <a:rPr lang="zh-TW" altLang="en-US" smtClean="0"/>
              <a:t>2024/5/16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0D48D-5CD2-45E0-9935-F030D01CC5F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01442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3A1FD-3067-47D3-988A-A950FAD65F82}" type="datetimeFigureOut">
              <a:rPr lang="zh-TW" altLang="en-US" smtClean="0"/>
              <a:t>2024/5/16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0D48D-5CD2-45E0-9935-F030D01CC5F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44975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3A1FD-3067-47D3-988A-A950FAD65F82}" type="datetimeFigureOut">
              <a:rPr lang="zh-TW" altLang="en-US" smtClean="0"/>
              <a:t>2024/5/16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0D48D-5CD2-45E0-9935-F030D01CC5F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7032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3A1FD-3067-47D3-988A-A950FAD65F82}" type="datetimeFigureOut">
              <a:rPr lang="zh-TW" altLang="en-US" smtClean="0"/>
              <a:t>2024/5/16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0D48D-5CD2-45E0-9935-F030D01CC5F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43422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3A1FD-3067-47D3-988A-A950FAD65F82}" type="datetimeFigureOut">
              <a:rPr lang="zh-TW" altLang="en-US" smtClean="0"/>
              <a:t>2024/5/16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0D48D-5CD2-45E0-9935-F030D01CC5F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75118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D3A1FD-3067-47D3-988A-A950FAD65F82}" type="datetimeFigureOut">
              <a:rPr lang="zh-TW" altLang="en-US" smtClean="0"/>
              <a:t>2024/5/16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F0D48D-5CD2-45E0-9935-F030D01CC5F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89016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文字方塊 4"/>
          <p:cNvSpPr txBox="1"/>
          <p:nvPr/>
        </p:nvSpPr>
        <p:spPr>
          <a:xfrm>
            <a:off x="397614" y="26320"/>
            <a:ext cx="59000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112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學年度 第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學期 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華語先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修課程 課程進度表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7614" y="395652"/>
            <a:ext cx="11384079" cy="6403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1382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文字方塊 4"/>
          <p:cNvSpPr txBox="1"/>
          <p:nvPr/>
        </p:nvSpPr>
        <p:spPr>
          <a:xfrm>
            <a:off x="397614" y="26320"/>
            <a:ext cx="59000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112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學年度 第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學期 華語生活與文化課程 課程進度表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7614" y="400265"/>
            <a:ext cx="11384079" cy="6403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7481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25</Words>
  <Application>Microsoft Office PowerPoint</Application>
  <PresentationFormat>寬螢幕</PresentationFormat>
  <Paragraphs>2</Paragraphs>
  <Slides>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8" baseType="lpstr">
      <vt:lpstr>微軟正黑體</vt:lpstr>
      <vt:lpstr>新細明體</vt:lpstr>
      <vt:lpstr>Arial</vt:lpstr>
      <vt:lpstr>Calibri</vt:lpstr>
      <vt:lpstr>Calibri Light</vt:lpstr>
      <vt:lpstr>Office 佈景主題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敏芳 簡</dc:creator>
  <cp:lastModifiedBy>敏芳 簡</cp:lastModifiedBy>
  <cp:revision>3</cp:revision>
  <cp:lastPrinted>2024-05-16T08:39:02Z</cp:lastPrinted>
  <dcterms:created xsi:type="dcterms:W3CDTF">2024-05-16T08:26:42Z</dcterms:created>
  <dcterms:modified xsi:type="dcterms:W3CDTF">2024-05-16T08:45:21Z</dcterms:modified>
</cp:coreProperties>
</file>